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5224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1204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2457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7759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466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8769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9110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2022-01-26T15:13:57Z</dcterms:modified>
</cp:coreProperties>
</file>