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Hattfjelldal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3015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6547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7749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4288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0817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1688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5083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2022-01-26T15:13:41Z</dcterms:modified>
</cp:coreProperties>
</file>