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Vefsn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9540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10 459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12 312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3645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7600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8778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13 625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0051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13 527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8697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8838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2022-01-26T15:13:26Z</dcterms:modified>
</cp:coreProperties>
</file>