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Alstahaug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72848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20793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286578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613464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049570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1 384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459927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626942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2022-01-26T15:13:18Z</dcterms:modified>
</cp:coreProperties>
</file>