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Vevelstad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3690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653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5408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2311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5349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5021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8683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2022-01-26T15:13:10Z</dcterms:modified>
</cp:coreProperties>
</file>