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Vega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47706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89448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3600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9230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48383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7581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19920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2022-01-26T15:13:02Z</dcterms:modified>
</cp:coreProperties>
</file>