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Brønnøy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73591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507102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43656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11657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358210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4 201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50507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22171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2022-01-26T15:12:54Z</dcterms:modified>
</cp:coreProperties>
</file>