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Sømna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0266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8926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291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2723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4610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29768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7543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2022-01-26T15:12:47Z</dcterms:modified>
</cp:coreProperties>
</file>