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0500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7963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5619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4794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1014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293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1778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2022-01-26T15:12:39Z</dcterms:modified>
</cp:coreProperties>
</file>