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159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483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0684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5001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4885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3286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3646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2022-01-26T15:12:31Z</dcterms:modified>
</cp:coreProperties>
</file>