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Bodø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1647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25 701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8897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2257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9366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8783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8180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36 693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0290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8 988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32 897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2022-01-26T15:12:24Z</dcterms:modified>
</cp:coreProperties>
</file>