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Hustadvika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1960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22 543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5835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6419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9047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25 129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0262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2128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22 802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9233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2022-01-26T15:12:16Z</dcterms:modified>
</cp:coreProperties>
</file>