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9614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11 684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2811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7480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5225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8121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4152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542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2022-01-26T15:12:08Z</dcterms:modified>
</cp:coreProperties>
</file>