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Volda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78609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9004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5069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6914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785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8164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12048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2 220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2022-01-26T15:12:01Z</dcterms:modified>
</cp:coreProperties>
</file>