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Smøla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8314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979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4095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6313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4827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2094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555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2022-01-26T15:11:53Z</dcterms:modified>
</cp:coreProperties>
</file>