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158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0636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3199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5850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938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4822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0320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2022-01-26T15:11:46Z</dcterms:modified>
</cp:coreProperties>
</file>