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0919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10 172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10 155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18 490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5054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3868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1193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18 490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7797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2547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141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12 147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2022-01-26T15:11:31Z</dcterms:modified>
</cp:coreProperties>
</file>