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Averøy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28025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90886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50836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094612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32999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484789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19230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2022-01-26T15:11:23Z</dcterms:modified>
</cp:coreProperties>
</file>