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Aukra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630543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14 744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15 526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15 410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1 602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15 526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864581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604375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888266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15 526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043365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14 076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058352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11 589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016028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7 215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6 765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2022-01-26T15:11:16Z</dcterms:modified>
</cp:coreProperties>
</file>