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Rauma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43301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16 102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17 763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17 748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17 763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0230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05825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75965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17 763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13130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17 763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70253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12 811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0661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8 169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9 594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2022-01-26T15:11:08Z</dcterms:modified>
</cp:coreProperties>
</file>