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Giske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1295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9706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6529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8681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0231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3957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2179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2022-01-26T15:10:54Z</dcterms:modified>
</cp:coreProperties>
</file>