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Sula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82328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98633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22637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3246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4959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17109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20722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2022-01-26T15:10:47Z</dcterms:modified>
</cp:coreProperties>
</file>