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Sykkylven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5218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5284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860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3426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4079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8113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7302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2022-01-26T15:10:39Z</dcterms:modified>
</cp:coreProperties>
</file>