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Ålesund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054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27 623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49 504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23 626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8069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1217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4368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53 767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4368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30 916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2352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3204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2022-01-26T15:10:32Z</dcterms:modified>
</cp:coreProperties>
</file>