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Molde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66930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15 645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15 824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99199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2263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39615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15 824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62217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13 096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44503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13 726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86855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3 679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11 974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2022-01-26T15:10:25Z</dcterms:modified>
</cp:coreProperties>
</file>