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Kristiansund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3007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0389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8937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4668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8 085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5787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7131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2368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2022-01-26T15:10:18Z</dcterms:modified>
</cp:coreProperties>
</file>