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1903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100 854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14 074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157 710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255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4446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0539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157 710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816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525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38 963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102 219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2156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81 978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2022-01-26T15:08:25Z</dcterms:modified>
</cp:coreProperties>
</file>