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Kvitsøy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4408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9308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402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1020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381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1195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7268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2022-01-26T15:10:10Z</dcterms:modified>
</cp:coreProperties>
</file>