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387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704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9434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3327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6536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8614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8632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2022-01-26T15:10:03Z</dcterms:modified>
</cp:coreProperties>
</file>