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Randaberg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1350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2798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406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0502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1059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8477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1125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2022-01-26T15:09:56Z</dcterms:modified>
</cp:coreProperties>
</file>