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Sokndal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016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809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198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4751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7824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8119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1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2022-01-26T15:09:49Z</dcterms:modified>
</cp:coreProperties>
</file>