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726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981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1386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3591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5997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082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645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2022-01-26T15:09:42Z</dcterms:modified>
</cp:coreProperties>
</file>