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Haugesund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40085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51960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78854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85434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10 371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14737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7706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6 328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02710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7 422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2022-01-26T15:09:35Z</dcterms:modified>
</cp:coreProperties>
</file>