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27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88 141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5069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8389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3440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9117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4976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29 680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15 671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97 737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1689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2022-01-26T15:09:28Z</dcterms:modified>
</cp:coreProperties>
</file>