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Oslo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1288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43 657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3429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9516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7752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4259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47 850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36675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26 880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9924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36 010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2022-01-26T15:09:14Z</dcterms:modified>
</cp:coreProperties>
</file>