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Norge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308389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1 326 173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1 799 808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1 164 051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335 414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682 351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2 042 694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538120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373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605920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565919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6 034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2 175 840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731582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904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1 209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1 106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2 188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2 686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4 208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1 135 388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1 321 865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1 405 789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1 759 448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476196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2 202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624 444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132 368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1 415 121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818673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953 288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115 496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1 097 370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776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2022-01-26T15:04:00Z</dcterms:modified>
</cp:coreProperties>
</file>