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Sør-Varanger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74314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15985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33368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33434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71784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7852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40445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2021-01-26T13:19:48Z</dcterms:modified>
</cp:coreProperties>
</file>