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Porsanger-Porsáŋgu-Porsanki 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98733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009661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065093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993679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2 408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308713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289922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692458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2021-01-26T13:19:38Z</dcterms:modified>
</cp:coreProperties>
</file>