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90" d="100"/>
          <a:sy n="90" d="100"/>
        </p:scale>
        <p:origin x="912" y="8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Nordkapp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84154304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192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192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203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395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0" y="1778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76009930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58645572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0" y="3302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848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31427547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12/2020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395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31.12.2020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98712609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 smtClean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72625693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395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72729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07769107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395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4260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83814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549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738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Sven Michaelis</cp:lastModifiedBy>
  <cp:revision>566</cp:revision>
  <cp:lastPrinted>2017-07-27T06:02:26Z</cp:lastPrinted>
  <dcterms:created xsi:type="dcterms:W3CDTF">2012-04-19T09:19:28Z</dcterms:created>
  <dcterms:modified xsi:type="dcterms:W3CDTF">2021-01-26T13:19:29Z</dcterms:modified>
</cp:coreProperties>
</file>