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Hasvik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637427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13 371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27 534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18 760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30 102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229004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074088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210867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30 102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067856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276417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6 859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22 664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795709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7 831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18 553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2021-01-26T13:19:20Z</dcterms:modified>
</cp:coreProperties>
</file>