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Guovdageaidnu-Kautokeino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0182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2195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5478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8131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2175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0276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1881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2021-01-26T13:19:02Z</dcterms:modified>
</cp:coreProperties>
</file>