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Kvænangen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7890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3382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5065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0434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8234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9021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0048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2021-01-26T13:18:53Z</dcterms:modified>
</cp:coreProperties>
</file>