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Nordreisa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512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5263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649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5120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257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4693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5086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2021-01-26T13:18:44Z</dcterms:modified>
</cp:coreProperties>
</file>