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Skjervøy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2911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2256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4519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455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4481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8787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5111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2021-01-26T13:18:35Z</dcterms:modified>
</cp:coreProperties>
</file>