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Lyngen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3584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7782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7583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7625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2016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735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8193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2021-01-26T13:18:17Z</dcterms:modified>
</cp:coreProperties>
</file>