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Balsfjord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30088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6050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0930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6901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2823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2527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9482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2021-01-26T13:17:58Z</dcterms:modified>
</cp:coreProperties>
</file>