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Senja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27087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8495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89422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6315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64430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4720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1303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4 465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2021-01-26T13:17:49Z</dcterms:modified>
</cp:coreProperties>
</file>