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Tjeldsund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358439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717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589556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654439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523326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895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333750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242663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717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158515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717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2021-01-26T13:17:40Z</dcterms:modified>
</cp:coreProperties>
</file>