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Hammerfest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584339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19 733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65 026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41 412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10 025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71 498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24697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39817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6261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71 498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95985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0780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62 648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71281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9 866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58 926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2021-01-26T13:16:54Z</dcterms:modified>
</cp:coreProperties>
</file>