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Vadsø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0618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7018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76341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3233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2412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49751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30124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2021-01-26T13:16:44Z</dcterms:modified>
</cp:coreProperties>
</file>